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2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Adobe Gothic Std B" panose="020B0800000000000000" pitchFamily="34" charset="-128"/>
      <p:bold r:id="rId15"/>
    </p:embeddedFont>
    <p:embeddedFont>
      <p:font typeface="Adobe Myungjo Std M" panose="02020600000000000000" pitchFamily="18" charset="-128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Overpass" panose="020B0604020202020204" charset="0"/>
      <p:regular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61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108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490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453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27953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951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388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326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422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471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212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64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867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387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527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749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026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290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8391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72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46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950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08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120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858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591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52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987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64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78B4-F86C-FC7B-D59E-C73B171B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905" y="731521"/>
            <a:ext cx="11285668" cy="1680636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Data Minds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5232-126D-8A5E-4E6C-B59A4212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By :</a:t>
            </a:r>
          </a:p>
          <a:p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Lakshya Saxena (23SCSE1180057) (Team Leader)</a:t>
            </a:r>
          </a:p>
          <a:p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Shubham Kumar Bhagat (23SCSE1280054)</a:t>
            </a:r>
          </a:p>
          <a:p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Rishabh Raj (23SCSE1012228)</a:t>
            </a:r>
          </a:p>
          <a:p>
            <a:r>
              <a:rPr lang="en-US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Akash Gupta (23SCSE1011873)</a:t>
            </a:r>
            <a:endParaRPr lang="en-IN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91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655320"/>
            <a:ext cx="12627888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Case Study: Optimizing Listings in San Francisco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1652" y="1829395"/>
            <a:ext cx="1620798" cy="1347192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46" y="2294096"/>
            <a:ext cx="334089" cy="417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9979" y="2066925"/>
            <a:ext cx="385381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High-Demand Neighborhoods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89979" y="2558891"/>
            <a:ext cx="3853815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Analyzed data to find popular areas.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2571155" y="3161348"/>
            <a:ext cx="11108888" cy="15240"/>
          </a:xfrm>
          <a:prstGeom prst="roundRect">
            <a:avLst>
              <a:gd name="adj" fmla="val 654858"/>
            </a:avLst>
          </a:prstGeom>
          <a:solidFill>
            <a:srgbClr val="971B55"/>
          </a:solidFill>
          <a:ln/>
        </p:spPr>
      </p:sp>
      <p:sp>
        <p:nvSpPr>
          <p:cNvPr id="8" name="Shape 5"/>
          <p:cNvSpPr/>
          <p:nvPr/>
        </p:nvSpPr>
        <p:spPr>
          <a:xfrm>
            <a:off x="831652" y="3295293"/>
            <a:ext cx="3241715" cy="1347192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405" y="3759994"/>
            <a:ext cx="334089" cy="41767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310896" y="3532823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Optimize Listings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310896" y="4024789"/>
            <a:ext cx="365093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Improved descriptions and photos.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4192072" y="4627245"/>
            <a:ext cx="9487972" cy="15240"/>
          </a:xfrm>
          <a:prstGeom prst="roundRect">
            <a:avLst>
              <a:gd name="adj" fmla="val 654858"/>
            </a:avLst>
          </a:prstGeom>
          <a:solidFill>
            <a:srgbClr val="971B55"/>
          </a:solidFill>
          <a:ln/>
        </p:spPr>
      </p:sp>
      <p:sp>
        <p:nvSpPr>
          <p:cNvPr id="13" name="Shape 9"/>
          <p:cNvSpPr/>
          <p:nvPr/>
        </p:nvSpPr>
        <p:spPr>
          <a:xfrm>
            <a:off x="831652" y="4761190"/>
            <a:ext cx="4862632" cy="1347192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863" y="5225891"/>
            <a:ext cx="334089" cy="41767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31813" y="4998720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Dynamic Pricing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31813" y="5490686"/>
            <a:ext cx="4416385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Implemented strategies to boost revenue.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5812988" y="6093142"/>
            <a:ext cx="7867055" cy="15240"/>
          </a:xfrm>
          <a:prstGeom prst="roundRect">
            <a:avLst>
              <a:gd name="adj" fmla="val 654858"/>
            </a:avLst>
          </a:prstGeom>
          <a:solidFill>
            <a:srgbClr val="971B55"/>
          </a:solidFill>
          <a:ln/>
        </p:spPr>
      </p:sp>
      <p:sp>
        <p:nvSpPr>
          <p:cNvPr id="18" name="Shape 13"/>
          <p:cNvSpPr/>
          <p:nvPr/>
        </p:nvSpPr>
        <p:spPr>
          <a:xfrm>
            <a:off x="831652" y="6227088"/>
            <a:ext cx="6483548" cy="1347192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322" y="6691789"/>
            <a:ext cx="334089" cy="41767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52730" y="646461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Significant Results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52730" y="6956584"/>
            <a:ext cx="444507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20% occupancy increase. 15% ADR boost.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13478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Data-Driven Success on Airbnb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Benefit both hosts and guests.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986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Continuous Adaptation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Monitor and adjust constantly.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Leverage data for success.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Trends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and personalized experiences.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DA5A-10DE-8F86-CD01-6EFD5DF1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856" y="2940774"/>
            <a:ext cx="4086598" cy="1680636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 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0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Airbnb Data Analysis: Unlocking Insights for Hosts and Guests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explores data-driven strategies for optimizing Airbnb listings. We'll leverage data to understand market trends. This will improve decision-making for hosts. It will also enhance guest satisfaction.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15884"/>
            <a:ext cx="94970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 to Airbnb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33685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361146"/>
            <a:ext cx="3242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Airbnb's Industry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Airbnb is valued over $150 billion. It reshaped hospitality.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027" y="5336858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3611" y="5361146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Analysis Importance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33611" y="620863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helps hosts and guests. It optimizes experiences.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079" y="5336858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51663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Diverse Data Sources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51663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use official APIs, web scraping, and third-party datasets.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2327"/>
            <a:ext cx="74671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Metrics for Airbnb Hosts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55094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9020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397568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 listing performance. A healthy rate is 60-80%.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655094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2902029"/>
            <a:ext cx="33745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Average Daily Rate (ADR)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82709" y="3397568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Optimize your pricing strategies. Maximize your earnings.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655094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2902029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Revenue Per Available Room (RevPAR)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0759" y="3749516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Combines occupancy and ADR. Improves total revenue.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01816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4659" y="52487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Booking Lead Time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4659" y="5744289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Forecast demand. Adjust pricing accordingly.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01816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1793" y="52487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1793" y="574428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Optimize for longer guest stays. This increases revenue.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1099304"/>
            <a:ext cx="7199352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Metrics for Airbnb Guests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26" y="2084665"/>
            <a:ext cx="554593" cy="554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926" y="2861072"/>
            <a:ext cx="23454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Average Price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2926" y="3320415"/>
            <a:ext cx="2345412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Compare prices across listings. Find the best deals.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634" y="2084665"/>
            <a:ext cx="554593" cy="554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5634" y="2861072"/>
            <a:ext cx="23454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Review Scores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5634" y="3320415"/>
            <a:ext cx="234541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Evaluate listing quality. Check host reliability.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343" y="2084665"/>
            <a:ext cx="554593" cy="554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8343" y="2861072"/>
            <a:ext cx="23455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Response Time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08343" y="3320415"/>
            <a:ext cx="234553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Gauge host responsiveness. Quick replies are good.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926" y="4829294"/>
            <a:ext cx="554593" cy="5545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2926" y="5605701"/>
            <a:ext cx="23454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Location Score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62926" y="6065044"/>
            <a:ext cx="2345412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 neighborhood quality. Check for safety.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99886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Visualization: Geographic Trends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960602" y="2852023"/>
            <a:ext cx="30875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Popular Area Heatmaps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See popular areas by city. Also check neighborhoods.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66" y="3670221"/>
            <a:ext cx="336590" cy="420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2269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Price Variations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82269" y="334756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Prices vary by location. Amenities also affect them.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306" y="3670221"/>
            <a:ext cx="336590" cy="420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2269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Listing Density Maps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82269" y="5794177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View Airbnb listing density. Major cities are shown.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306" y="5321260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31946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Interactive Map 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Tableau or Mapbox. Explore data visually.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266" y="5321260"/>
            <a:ext cx="336590" cy="4207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3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595" y="3323153"/>
            <a:ext cx="8570119" cy="64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Visualization: Temporal Trends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2595" y="5962174"/>
            <a:ext cx="13105209" cy="30480"/>
          </a:xfrm>
          <a:prstGeom prst="roundRect">
            <a:avLst>
              <a:gd name="adj" fmla="val 300276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3286601" y="5308521"/>
            <a:ext cx="30480" cy="653653"/>
          </a:xfrm>
          <a:prstGeom prst="roundRect">
            <a:avLst>
              <a:gd name="adj" fmla="val 300276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3056692" y="5717024"/>
            <a:ext cx="490299" cy="49029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48072" y="5769947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20014" y="4290774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Seasonal Patterns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80480" y="4741902"/>
            <a:ext cx="4642842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Observe summer vs. winter bookings.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962174" y="5962174"/>
            <a:ext cx="30480" cy="653653"/>
          </a:xfrm>
          <a:prstGeom prst="roundRect">
            <a:avLst>
              <a:gd name="adj" fmla="val 300276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5732264" y="5717024"/>
            <a:ext cx="490299" cy="49029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23645" y="5769947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695587" y="6833830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Weekly/Daily Trends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655933" y="7284958"/>
            <a:ext cx="464296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weekend vs. weekday bookings.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8637627" y="5308521"/>
            <a:ext cx="30480" cy="653653"/>
          </a:xfrm>
          <a:prstGeom prst="roundRect">
            <a:avLst>
              <a:gd name="adj" fmla="val 300276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07718" y="5717024"/>
            <a:ext cx="490299" cy="49029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99098" y="5769947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71040" y="4290774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Events &amp; Holidays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331387" y="4741902"/>
            <a:ext cx="464296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See their impact on pricing and occupancy.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1313200" y="5962174"/>
            <a:ext cx="30480" cy="653653"/>
          </a:xfrm>
          <a:prstGeom prst="roundRect">
            <a:avLst>
              <a:gd name="adj" fmla="val 300276"/>
            </a:avLst>
          </a:prstGeom>
          <a:solidFill>
            <a:srgbClr val="971B55"/>
          </a:solidFill>
          <a:ln/>
        </p:spPr>
      </p:sp>
      <p:sp>
        <p:nvSpPr>
          <p:cNvPr id="21" name="Shape 18"/>
          <p:cNvSpPr/>
          <p:nvPr/>
        </p:nvSpPr>
        <p:spPr>
          <a:xfrm>
            <a:off x="11083290" y="5717024"/>
            <a:ext cx="490299" cy="490299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174670" y="5769947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46613" y="6833830"/>
            <a:ext cx="256365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Time Series Analysis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9006959" y="7284958"/>
            <a:ext cx="4642961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Pandas and Matplotlib in Python.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872133"/>
            <a:ext cx="769739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Predictive Analytics: Forecasting Occupancy and Pricing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5" y="2397681"/>
            <a:ext cx="1033224" cy="12399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6449" y="2604254"/>
            <a:ext cx="31707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Machine Learning Forecasts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66449" y="3032046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Models predict future demand. Stay ahead of trends.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05" y="3637598"/>
            <a:ext cx="1033224" cy="12399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6449" y="3844171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Occupancy Factors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66449" y="4271963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Seasonality, location, and listing features matter.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05" y="4877514"/>
            <a:ext cx="1033224" cy="12399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6449" y="5084088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Optimal Pricing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66449" y="5511879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 best prices. Based on market conditions.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05" y="6117431"/>
            <a:ext cx="1033224" cy="12399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66449" y="6324005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Algorithms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066449" y="6751796"/>
            <a:ext cx="635424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Regression, ARIMA, and Prophet models.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942737"/>
            <a:ext cx="12308562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Sentiment Analysis: Understanding Guest Reviews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24" y="2047756"/>
            <a:ext cx="1616750" cy="12678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77" y="2641759"/>
            <a:ext cx="314444" cy="393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0873" y="2271355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Overall Satisfaction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080873" y="2734389"/>
            <a:ext cx="319539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Measure guest happiness levels.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3114" y="3328273"/>
            <a:ext cx="8878729" cy="15240"/>
          </a:xfrm>
          <a:prstGeom prst="roundRect">
            <a:avLst>
              <a:gd name="adj" fmla="val 616338"/>
            </a:avLst>
          </a:prstGeom>
          <a:solidFill>
            <a:srgbClr val="971B5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90" y="3371493"/>
            <a:ext cx="3233499" cy="126789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58" y="3808928"/>
            <a:ext cx="314444" cy="3930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9188" y="3595092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Improvement Areas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889188" y="4058126"/>
            <a:ext cx="371236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 areas needing enhancement.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1429" y="4652010"/>
            <a:ext cx="8070413" cy="15240"/>
          </a:xfrm>
          <a:prstGeom prst="roundRect">
            <a:avLst>
              <a:gd name="adj" fmla="val 616338"/>
            </a:avLst>
          </a:prstGeom>
          <a:solidFill>
            <a:srgbClr val="971B5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655" y="4695230"/>
            <a:ext cx="4850368" cy="126789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558" y="5132665"/>
            <a:ext cx="314444" cy="3930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7623" y="4918829"/>
            <a:ext cx="275736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Keyword Identification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697623" y="5381863"/>
            <a:ext cx="3469362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 positive and negative themes.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29864" y="5975747"/>
            <a:ext cx="7261979" cy="15240"/>
          </a:xfrm>
          <a:prstGeom prst="roundRect">
            <a:avLst>
              <a:gd name="adj" fmla="val 616338"/>
            </a:avLst>
          </a:prstGeom>
          <a:solidFill>
            <a:srgbClr val="971B55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" y="6018967"/>
            <a:ext cx="6467118" cy="126789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677" y="6456402"/>
            <a:ext cx="314444" cy="39302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6057" y="624256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NLP Techniques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506057" y="6705600"/>
            <a:ext cx="5126950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reviews using natural language processing.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524</Words>
  <Application>Microsoft Office PowerPoint</Application>
  <PresentationFormat>Custom</PresentationFormat>
  <Paragraphs>104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Gothic Std B</vt:lpstr>
      <vt:lpstr>Adobe Myungjo Std M</vt:lpstr>
      <vt:lpstr>Overpass Bold</vt:lpstr>
      <vt:lpstr>Wingdings 3</vt:lpstr>
      <vt:lpstr>Century Gothic</vt:lpstr>
      <vt:lpstr>Overpass</vt:lpstr>
      <vt:lpstr>Ion</vt:lpstr>
      <vt:lpstr>              Data Minds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LAKSHYA SAXENA 23SCSE1180057</cp:lastModifiedBy>
  <cp:revision>6</cp:revision>
  <dcterms:created xsi:type="dcterms:W3CDTF">2025-05-25T09:14:12Z</dcterms:created>
  <dcterms:modified xsi:type="dcterms:W3CDTF">2025-05-25T18:00:31Z</dcterms:modified>
</cp:coreProperties>
</file>